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53EE99-D8DD-4E86-9F3C-C7F8159EDD3B}" v="12" dt="2025-05-27T15:03:58.953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</pc:sldChg>
    </pc:docChg>
  </pc:docChgLst>
  <pc:docChgLst>
    <pc:chgData name="Diego Gerwig Lopez" userId="fcf649b8-fa74-408b-b42f-6a667317ea65" providerId="ADAL" clId="{F2E07EAF-5E96-491D-B906-60F3658E722B}"/>
    <pc:docChg chg="modSld">
      <pc:chgData name="Diego Gerwig Lopez" userId="fcf649b8-fa74-408b-b42f-6a667317ea65" providerId="ADAL" clId="{F2E07EAF-5E96-491D-B906-60F3658E722B}" dt="2025-05-27T14:40:08.688" v="39" actId="20577"/>
      <pc:docMkLst>
        <pc:docMk/>
      </pc:docMkLst>
      <pc:sldChg chg="modSp mod">
        <pc:chgData name="Diego Gerwig Lopez" userId="fcf649b8-fa74-408b-b42f-6a667317ea65" providerId="ADAL" clId="{F2E07EAF-5E96-491D-B906-60F3658E722B}" dt="2025-05-27T14:40:08.688" v="39" actId="20577"/>
        <pc:sldMkLst>
          <pc:docMk/>
          <pc:sldMk cId="1277611629" sldId="327"/>
        </pc:sldMkLst>
        <pc:spChg chg="mod">
          <ac:chgData name="Diego Gerwig Lopez" userId="fcf649b8-fa74-408b-b42f-6a667317ea65" providerId="ADAL" clId="{F2E07EAF-5E96-491D-B906-60F3658E722B}" dt="2025-05-27T14:40:08.688" v="39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Diego Gerwig Lopez" userId="fcf649b8-fa74-408b-b42f-6a667317ea65" providerId="ADAL" clId="{9253EE99-D8DD-4E86-9F3C-C7F8159EDD3B}"/>
    <pc:docChg chg="undo custSel modSld">
      <pc:chgData name="Diego Gerwig Lopez" userId="fcf649b8-fa74-408b-b42f-6a667317ea65" providerId="ADAL" clId="{9253EE99-D8DD-4E86-9F3C-C7F8159EDD3B}" dt="2025-05-27T15:04:21.428" v="97" actId="20577"/>
      <pc:docMkLst>
        <pc:docMk/>
      </pc:docMkLst>
      <pc:sldChg chg="modSp mod">
        <pc:chgData name="Diego Gerwig Lopez" userId="fcf649b8-fa74-408b-b42f-6a667317ea65" providerId="ADAL" clId="{9253EE99-D8DD-4E86-9F3C-C7F8159EDD3B}" dt="2025-05-27T14:55:58.152" v="18" actId="5793"/>
        <pc:sldMkLst>
          <pc:docMk/>
          <pc:sldMk cId="1553432724" sldId="262"/>
        </pc:sldMkLst>
        <pc:spChg chg="mod">
          <ac:chgData name="Diego Gerwig Lopez" userId="fcf649b8-fa74-408b-b42f-6a667317ea65" providerId="ADAL" clId="{9253EE99-D8DD-4E86-9F3C-C7F8159EDD3B}" dt="2025-05-27T14:55:58.152" v="18" actId="5793"/>
          <ac:spMkLst>
            <pc:docMk/>
            <pc:sldMk cId="1553432724" sldId="262"/>
            <ac:spMk id="7" creationId="{0BFEC426-B615-E549-83E5-140FD588BC64}"/>
          </ac:spMkLst>
        </pc:spChg>
      </pc:sldChg>
      <pc:sldChg chg="addSp delSp modSp mod">
        <pc:chgData name="Diego Gerwig Lopez" userId="fcf649b8-fa74-408b-b42f-6a667317ea65" providerId="ADAL" clId="{9253EE99-D8DD-4E86-9F3C-C7F8159EDD3B}" dt="2025-05-27T14:57:20.208" v="24" actId="255"/>
        <pc:sldMkLst>
          <pc:docMk/>
          <pc:sldMk cId="3288665831" sldId="263"/>
        </pc:sldMkLst>
        <pc:spChg chg="add">
          <ac:chgData name="Diego Gerwig Lopez" userId="fcf649b8-fa74-408b-b42f-6a667317ea65" providerId="ADAL" clId="{9253EE99-D8DD-4E86-9F3C-C7F8159EDD3B}" dt="2025-05-27T14:56:21.016" v="19"/>
          <ac:spMkLst>
            <pc:docMk/>
            <pc:sldMk cId="3288665831" sldId="263"/>
            <ac:spMk id="2" creationId="{84613BE8-3F1B-296E-F918-09B55E903769}"/>
          </ac:spMkLst>
        </pc:spChg>
        <pc:spChg chg="add mod">
          <ac:chgData name="Diego Gerwig Lopez" userId="fcf649b8-fa74-408b-b42f-6a667317ea65" providerId="ADAL" clId="{9253EE99-D8DD-4E86-9F3C-C7F8159EDD3B}" dt="2025-05-27T14:57:20.208" v="24" actId="255"/>
          <ac:spMkLst>
            <pc:docMk/>
            <pc:sldMk cId="3288665831" sldId="263"/>
            <ac:spMk id="3" creationId="{C17E85B6-A1F0-7CDA-4171-48CCCA2EDE38}"/>
          </ac:spMkLst>
        </pc:spChg>
        <pc:spChg chg="del mod">
          <ac:chgData name="Diego Gerwig Lopez" userId="fcf649b8-fa74-408b-b42f-6a667317ea65" providerId="ADAL" clId="{9253EE99-D8DD-4E86-9F3C-C7F8159EDD3B}" dt="2025-05-27T14:56:29.357" v="21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">
        <pc:chgData name="Diego Gerwig Lopez" userId="fcf649b8-fa74-408b-b42f-6a667317ea65" providerId="ADAL" clId="{9253EE99-D8DD-4E86-9F3C-C7F8159EDD3B}" dt="2025-05-27T14:59:35.575" v="38" actId="5793"/>
        <pc:sldMkLst>
          <pc:docMk/>
          <pc:sldMk cId="2987552906" sldId="264"/>
        </pc:sldMkLst>
        <pc:spChg chg="mod">
          <ac:chgData name="Diego Gerwig Lopez" userId="fcf649b8-fa74-408b-b42f-6a667317ea65" providerId="ADAL" clId="{9253EE99-D8DD-4E86-9F3C-C7F8159EDD3B}" dt="2025-05-27T14:59:35.575" v="38" actId="5793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Diego Gerwig Lopez" userId="fcf649b8-fa74-408b-b42f-6a667317ea65" providerId="ADAL" clId="{9253EE99-D8DD-4E86-9F3C-C7F8159EDD3B}" dt="2025-05-27T15:01:18.128" v="48" actId="14100"/>
        <pc:sldMkLst>
          <pc:docMk/>
          <pc:sldMk cId="1578726356" sldId="265"/>
        </pc:sldMkLst>
        <pc:spChg chg="mod">
          <ac:chgData name="Diego Gerwig Lopez" userId="fcf649b8-fa74-408b-b42f-6a667317ea65" providerId="ADAL" clId="{9253EE99-D8DD-4E86-9F3C-C7F8159EDD3B}" dt="2025-05-27T15:01:18.128" v="48" actId="14100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Diego Gerwig Lopez" userId="fcf649b8-fa74-408b-b42f-6a667317ea65" providerId="ADAL" clId="{9253EE99-D8DD-4E86-9F3C-C7F8159EDD3B}" dt="2025-05-27T15:00:32.503" v="43" actId="14100"/>
        <pc:sldMkLst>
          <pc:docMk/>
          <pc:sldMk cId="779971636" sldId="266"/>
        </pc:sldMkLst>
        <pc:spChg chg="mod">
          <ac:chgData name="Diego Gerwig Lopez" userId="fcf649b8-fa74-408b-b42f-6a667317ea65" providerId="ADAL" clId="{9253EE99-D8DD-4E86-9F3C-C7F8159EDD3B}" dt="2025-05-27T15:00:32.503" v="43" actId="14100"/>
          <ac:spMkLst>
            <pc:docMk/>
            <pc:sldMk cId="779971636" sldId="266"/>
            <ac:spMk id="5" creationId="{1B07C49E-AFFC-EC46-8930-E4D428F5F943}"/>
          </ac:spMkLst>
        </pc:spChg>
      </pc:sldChg>
      <pc:sldChg chg="modSp mod">
        <pc:chgData name="Diego Gerwig Lopez" userId="fcf649b8-fa74-408b-b42f-6a667317ea65" providerId="ADAL" clId="{9253EE99-D8DD-4E86-9F3C-C7F8159EDD3B}" dt="2025-05-27T15:01:53.680" v="51" actId="14100"/>
        <pc:sldMkLst>
          <pc:docMk/>
          <pc:sldMk cId="148114319" sldId="276"/>
        </pc:sldMkLst>
        <pc:spChg chg="mod">
          <ac:chgData name="Diego Gerwig Lopez" userId="fcf649b8-fa74-408b-b42f-6a667317ea65" providerId="ADAL" clId="{9253EE99-D8DD-4E86-9F3C-C7F8159EDD3B}" dt="2025-05-27T15:01:53.680" v="51" actId="14100"/>
          <ac:spMkLst>
            <pc:docMk/>
            <pc:sldMk cId="148114319" sldId="276"/>
            <ac:spMk id="5" creationId="{1B07C49E-AFFC-EC46-8930-E4D428F5F943}"/>
          </ac:spMkLst>
        </pc:spChg>
      </pc:sldChg>
      <pc:sldChg chg="modSp mod">
        <pc:chgData name="Diego Gerwig Lopez" userId="fcf649b8-fa74-408b-b42f-6a667317ea65" providerId="ADAL" clId="{9253EE99-D8DD-4E86-9F3C-C7F8159EDD3B}" dt="2025-05-27T15:03:47.464" v="66" actId="14100"/>
        <pc:sldMkLst>
          <pc:docMk/>
          <pc:sldMk cId="321008965" sldId="277"/>
        </pc:sldMkLst>
        <pc:spChg chg="mod">
          <ac:chgData name="Diego Gerwig Lopez" userId="fcf649b8-fa74-408b-b42f-6a667317ea65" providerId="ADAL" clId="{9253EE99-D8DD-4E86-9F3C-C7F8159EDD3B}" dt="2025-05-27T15:03:47.464" v="66" actId="14100"/>
          <ac:spMkLst>
            <pc:docMk/>
            <pc:sldMk cId="321008965" sldId="277"/>
            <ac:spMk id="8" creationId="{C7B9C153-C85C-3240-8E7E-523FBC004564}"/>
          </ac:spMkLst>
        </pc:spChg>
      </pc:sldChg>
      <pc:sldChg chg="addSp delSp modSp mod">
        <pc:chgData name="Diego Gerwig Lopez" userId="fcf649b8-fa74-408b-b42f-6a667317ea65" providerId="ADAL" clId="{9253EE99-D8DD-4E86-9F3C-C7F8159EDD3B}" dt="2025-05-27T15:04:21.428" v="97" actId="20577"/>
        <pc:sldMkLst>
          <pc:docMk/>
          <pc:sldMk cId="1813711241" sldId="293"/>
        </pc:sldMkLst>
        <pc:spChg chg="add del mod">
          <ac:chgData name="Diego Gerwig Lopez" userId="fcf649b8-fa74-408b-b42f-6a667317ea65" providerId="ADAL" clId="{9253EE99-D8DD-4E86-9F3C-C7F8159EDD3B}" dt="2025-05-27T15:04:06.918" v="68" actId="478"/>
          <ac:spMkLst>
            <pc:docMk/>
            <pc:sldMk cId="1813711241" sldId="293"/>
            <ac:spMk id="5" creationId="{1B07C49E-AFFC-EC46-8930-E4D428F5F943}"/>
          </ac:spMkLst>
        </pc:spChg>
        <pc:spChg chg="add mod">
          <ac:chgData name="Diego Gerwig Lopez" userId="fcf649b8-fa74-408b-b42f-6a667317ea65" providerId="ADAL" clId="{9253EE99-D8DD-4E86-9F3C-C7F8159EDD3B}" dt="2025-05-27T15:03:09.212" v="57"/>
          <ac:spMkLst>
            <pc:docMk/>
            <pc:sldMk cId="1813711241" sldId="293"/>
            <ac:spMk id="6" creationId="{D2D3C3A9-947E-3A42-7025-0A37C799EEC4}"/>
          </ac:spMkLst>
        </pc:spChg>
        <pc:spChg chg="add">
          <ac:chgData name="Diego Gerwig Lopez" userId="fcf649b8-fa74-408b-b42f-6a667317ea65" providerId="ADAL" clId="{9253EE99-D8DD-4E86-9F3C-C7F8159EDD3B}" dt="2025-05-27T15:03:14.392" v="59"/>
          <ac:spMkLst>
            <pc:docMk/>
            <pc:sldMk cId="1813711241" sldId="293"/>
            <ac:spMk id="8" creationId="{2453832E-C941-E16C-4BEE-0E66D1677F35}"/>
          </ac:spMkLst>
        </pc:spChg>
        <pc:spChg chg="add mod">
          <ac:chgData name="Diego Gerwig Lopez" userId="fcf649b8-fa74-408b-b42f-6a667317ea65" providerId="ADAL" clId="{9253EE99-D8DD-4E86-9F3C-C7F8159EDD3B}" dt="2025-05-27T15:04:21.428" v="97" actId="20577"/>
          <ac:spMkLst>
            <pc:docMk/>
            <pc:sldMk cId="1813711241" sldId="293"/>
            <ac:spMk id="10" creationId="{63B38D7E-0EEC-76F6-B967-3718C6C55F2A}"/>
          </ac:spMkLst>
        </pc:spChg>
        <pc:graphicFrameChg chg="add mod">
          <ac:chgData name="Diego Gerwig Lopez" userId="fcf649b8-fa74-408b-b42f-6a667317ea65" providerId="ADAL" clId="{9253EE99-D8DD-4E86-9F3C-C7F8159EDD3B}" dt="2025-05-27T15:03:08.740" v="56" actId="1076"/>
          <ac:graphicFrameMkLst>
            <pc:docMk/>
            <pc:sldMk cId="1813711241" sldId="293"/>
            <ac:graphicFrameMk id="2" creationId="{A1FCC104-7E03-DDCA-0DA3-69D21585DC65}"/>
          </ac:graphicFrameMkLst>
        </pc:graphicFrameChg>
        <pc:graphicFrameChg chg="add mod">
          <ac:chgData name="Diego Gerwig Lopez" userId="fcf649b8-fa74-408b-b42f-6a667317ea65" providerId="ADAL" clId="{9253EE99-D8DD-4E86-9F3C-C7F8159EDD3B}" dt="2025-05-27T15:03:21.764" v="60"/>
          <ac:graphicFrameMkLst>
            <pc:docMk/>
            <pc:sldMk cId="1813711241" sldId="293"/>
            <ac:graphicFrameMk id="7" creationId="{F9C1A321-F1CA-358E-5D47-849B726D70FE}"/>
          </ac:graphicFrameMkLst>
        </pc:graphicFrameChg>
        <pc:graphicFrameChg chg="add mod modGraphic">
          <ac:chgData name="Diego Gerwig Lopez" userId="fcf649b8-fa74-408b-b42f-6a667317ea65" providerId="ADAL" clId="{9253EE99-D8DD-4E86-9F3C-C7F8159EDD3B}" dt="2025-05-27T15:04:12.587" v="69" actId="14100"/>
          <ac:graphicFrameMkLst>
            <pc:docMk/>
            <pc:sldMk cId="1813711241" sldId="293"/>
            <ac:graphicFrameMk id="9" creationId="{ECBC109E-9C32-58D6-8759-563F2683B156}"/>
          </ac:graphicFrameMkLst>
        </pc:graphicFrameChg>
      </pc:sldChg>
      <pc:sldChg chg="addSp delSp modSp mod">
        <pc:chgData name="Diego Gerwig Lopez" userId="fcf649b8-fa74-408b-b42f-6a667317ea65" providerId="ADAL" clId="{9253EE99-D8DD-4E86-9F3C-C7F8159EDD3B}" dt="2025-05-27T14:58:16.769" v="31" actId="1076"/>
        <pc:sldMkLst>
          <pc:docMk/>
          <pc:sldMk cId="280316088" sldId="299"/>
        </pc:sldMkLst>
        <pc:spChg chg="del mod">
          <ac:chgData name="Diego Gerwig Lopez" userId="fcf649b8-fa74-408b-b42f-6a667317ea65" providerId="ADAL" clId="{9253EE99-D8DD-4E86-9F3C-C7F8159EDD3B}" dt="2025-05-27T14:58:06.723" v="27" actId="478"/>
          <ac:spMkLst>
            <pc:docMk/>
            <pc:sldMk cId="280316088" sldId="299"/>
            <ac:spMk id="3" creationId="{AB0AB2AC-B7E6-6849-9AE9-697369407F8F}"/>
          </ac:spMkLst>
        </pc:spChg>
        <pc:spChg chg="del">
          <ac:chgData name="Diego Gerwig Lopez" userId="fcf649b8-fa74-408b-b42f-6a667317ea65" providerId="ADAL" clId="{9253EE99-D8DD-4E86-9F3C-C7F8159EDD3B}" dt="2025-05-27T14:58:07.771" v="28" actId="478"/>
          <ac:spMkLst>
            <pc:docMk/>
            <pc:sldMk cId="280316088" sldId="299"/>
            <ac:spMk id="5" creationId="{1B07C49E-AFFC-EC46-8930-E4D428F5F943}"/>
          </ac:spMkLst>
        </pc:spChg>
        <pc:picChg chg="add mod">
          <ac:chgData name="Diego Gerwig Lopez" userId="fcf649b8-fa74-408b-b42f-6a667317ea65" providerId="ADAL" clId="{9253EE99-D8DD-4E86-9F3C-C7F8159EDD3B}" dt="2025-05-27T14:58:16.769" v="31" actId="1076"/>
          <ac:picMkLst>
            <pc:docMk/>
            <pc:sldMk cId="280316088" sldId="299"/>
            <ac:picMk id="2" creationId="{E0315F19-4BC9-D3A5-8620-EDAB4BF113A2}"/>
          </ac:picMkLst>
        </pc:picChg>
      </pc:sldChg>
      <pc:sldChg chg="addSp delSp modSp mod">
        <pc:chgData name="Diego Gerwig Lopez" userId="fcf649b8-fa74-408b-b42f-6a667317ea65" providerId="ADAL" clId="{9253EE99-D8DD-4E86-9F3C-C7F8159EDD3B}" dt="2025-05-27T14:59:01.110" v="36" actId="14100"/>
        <pc:sldMkLst>
          <pc:docMk/>
          <pc:sldMk cId="1385553969" sldId="302"/>
        </pc:sldMkLst>
        <pc:spChg chg="del">
          <ac:chgData name="Diego Gerwig Lopez" userId="fcf649b8-fa74-408b-b42f-6a667317ea65" providerId="ADAL" clId="{9253EE99-D8DD-4E86-9F3C-C7F8159EDD3B}" dt="2025-05-27T14:58:40.632" v="33" actId="478"/>
          <ac:spMkLst>
            <pc:docMk/>
            <pc:sldMk cId="1385553969" sldId="302"/>
            <ac:spMk id="2" creationId="{8B78C759-C687-440F-8CAE-D3071F1AB630}"/>
          </ac:spMkLst>
        </pc:spChg>
        <pc:spChg chg="del">
          <ac:chgData name="Diego Gerwig Lopez" userId="fcf649b8-fa74-408b-b42f-6a667317ea65" providerId="ADAL" clId="{9253EE99-D8DD-4E86-9F3C-C7F8159EDD3B}" dt="2025-05-27T14:58:39.034" v="32" actId="478"/>
          <ac:spMkLst>
            <pc:docMk/>
            <pc:sldMk cId="1385553969" sldId="302"/>
            <ac:spMk id="3" creationId="{AB0AB2AC-B7E6-6849-9AE9-697369407F8F}"/>
          </ac:spMkLst>
        </pc:spChg>
        <pc:picChg chg="add mod">
          <ac:chgData name="Diego Gerwig Lopez" userId="fcf649b8-fa74-408b-b42f-6a667317ea65" providerId="ADAL" clId="{9253EE99-D8DD-4E86-9F3C-C7F8159EDD3B}" dt="2025-05-27T14:59:01.110" v="36" actId="14100"/>
          <ac:picMkLst>
            <pc:docMk/>
            <pc:sldMk cId="1385553969" sldId="302"/>
            <ac:picMk id="5" creationId="{D24E56B8-3C93-EFC8-306D-8440BCB59549}"/>
          </ac:picMkLst>
        </pc:picChg>
      </pc:sldChg>
      <pc:sldChg chg="modSp mod">
        <pc:chgData name="Diego Gerwig Lopez" userId="fcf649b8-fa74-408b-b42f-6a667317ea65" providerId="ADAL" clId="{9253EE99-D8DD-4E86-9F3C-C7F8159EDD3B}" dt="2025-05-27T15:02:43.037" v="53" actId="5793"/>
        <pc:sldMkLst>
          <pc:docMk/>
          <pc:sldMk cId="334532777" sldId="303"/>
        </pc:sldMkLst>
        <pc:spChg chg="mod">
          <ac:chgData name="Diego Gerwig Lopez" userId="fcf649b8-fa74-408b-b42f-6a667317ea65" providerId="ADAL" clId="{9253EE99-D8DD-4E86-9F3C-C7F8159EDD3B}" dt="2025-05-27T15:02:43.037" v="53" actId="5793"/>
          <ac:spMkLst>
            <pc:docMk/>
            <pc:sldMk cId="334532777" sldId="303"/>
            <ac:spMk id="5" creationId="{1B07C49E-AFFC-EC46-8930-E4D428F5F943}"/>
          </ac:spMkLst>
        </pc:spChg>
      </pc:sldChg>
      <pc:sldChg chg="addSp delSp modSp mod">
        <pc:chgData name="Diego Gerwig Lopez" userId="fcf649b8-fa74-408b-b42f-6a667317ea65" providerId="ADAL" clId="{9253EE99-D8DD-4E86-9F3C-C7F8159EDD3B}" dt="2025-05-27T14:55:04.542" v="12" actId="5793"/>
        <pc:sldMkLst>
          <pc:docMk/>
          <pc:sldMk cId="1980221439" sldId="331"/>
        </pc:sldMkLst>
        <pc:spChg chg="add mod">
          <ac:chgData name="Diego Gerwig Lopez" userId="fcf649b8-fa74-408b-b42f-6a667317ea65" providerId="ADAL" clId="{9253EE99-D8DD-4E86-9F3C-C7F8159EDD3B}" dt="2025-05-27T14:55:04.542" v="12" actId="5793"/>
          <ac:spMkLst>
            <pc:docMk/>
            <pc:sldMk cId="1980221439" sldId="331"/>
            <ac:spMk id="2" creationId="{5DD8A6DB-0C1C-0401-0A0B-F480F5CDF6F5}"/>
          </ac:spMkLst>
        </pc:spChg>
        <pc:spChg chg="del">
          <ac:chgData name="Diego Gerwig Lopez" userId="fcf649b8-fa74-408b-b42f-6a667317ea65" providerId="ADAL" clId="{9253EE99-D8DD-4E86-9F3C-C7F8159EDD3B}" dt="2025-05-27T14:53:40.633" v="7" actId="478"/>
          <ac:spMkLst>
            <pc:docMk/>
            <pc:sldMk cId="1980221439" sldId="331"/>
            <ac:spMk id="10" creationId="{79EF1473-3ADD-43F1-A495-57AAB7FD902F}"/>
          </ac:spMkLst>
        </pc:spChg>
      </pc:sldChg>
      <pc:sldChg chg="addSp delSp modSp mod">
        <pc:chgData name="Diego Gerwig Lopez" userId="fcf649b8-fa74-408b-b42f-6a667317ea65" providerId="ADAL" clId="{9253EE99-D8DD-4E86-9F3C-C7F8159EDD3B}" dt="2025-05-27T14:55:24.392" v="13"/>
        <pc:sldMkLst>
          <pc:docMk/>
          <pc:sldMk cId="2560061391" sldId="332"/>
        </pc:sldMkLst>
        <pc:spChg chg="add mod">
          <ac:chgData name="Diego Gerwig Lopez" userId="fcf649b8-fa74-408b-b42f-6a667317ea65" providerId="ADAL" clId="{9253EE99-D8DD-4E86-9F3C-C7F8159EDD3B}" dt="2025-05-27T14:55:24.392" v="13"/>
          <ac:spMkLst>
            <pc:docMk/>
            <pc:sldMk cId="2560061391" sldId="332"/>
            <ac:spMk id="3" creationId="{E8EF6C8F-B57B-9319-D797-9C3BBD48A95D}"/>
          </ac:spMkLst>
        </pc:spChg>
        <pc:spChg chg="del">
          <ac:chgData name="Diego Gerwig Lopez" userId="fcf649b8-fa74-408b-b42f-6a667317ea65" providerId="ADAL" clId="{9253EE99-D8DD-4E86-9F3C-C7F8159EDD3B}" dt="2025-05-27T14:52:33.413" v="0" actId="478"/>
          <ac:spMkLst>
            <pc:docMk/>
            <pc:sldMk cId="2560061391" sldId="332"/>
            <ac:spMk id="5" creationId="{8E999A1B-8752-489F-A63B-EA2F60186B52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Diego Gerwig López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2025-MAY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000" dirty="0"/>
              <a:t>The data is later processed so that there are no missing entries and categorical features are encoded using one-hot encoding.</a:t>
            </a:r>
          </a:p>
          <a:p>
            <a:r>
              <a:rPr lang="en-US" sz="2000" dirty="0"/>
              <a:t>An extra column called ‘Class’ is also added to the data frame. The column ‘Class’ contains 0 if a given launch is failed and 1 if it is successful.</a:t>
            </a:r>
          </a:p>
          <a:p>
            <a:r>
              <a:rPr lang="en-US" sz="2000" dirty="0"/>
              <a:t>In the end, we end up with 90 rows or instances and 83 columns or features.</a:t>
            </a:r>
            <a:endParaRPr lang="en-US" sz="16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91920"/>
            <a:ext cx="10375510" cy="515112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None/>
            </a:pPr>
            <a:r>
              <a:rPr lang="es-ES" sz="1000" b="1" dirty="0"/>
              <a:t>Flight </a:t>
            </a:r>
            <a:r>
              <a:rPr lang="es-ES" sz="1000" b="1" dirty="0" err="1"/>
              <a:t>Number</a:t>
            </a:r>
            <a:r>
              <a:rPr lang="es-ES" sz="1000" b="1" dirty="0"/>
              <a:t> vs. </a:t>
            </a:r>
            <a:r>
              <a:rPr lang="es-ES" sz="1000" b="1" dirty="0" err="1"/>
              <a:t>Launch</a:t>
            </a:r>
            <a:r>
              <a:rPr lang="es-ES" sz="1000" b="1" dirty="0"/>
              <a:t> Site </a:t>
            </a:r>
            <a:r>
              <a:rPr lang="es-ES" sz="1000" b="1" dirty="0" err="1"/>
              <a:t>Analysis</a:t>
            </a:r>
            <a:endParaRPr lang="es-ES" sz="1000" b="1" dirty="0"/>
          </a:p>
          <a:p>
            <a:pPr>
              <a:buNone/>
            </a:pPr>
            <a:r>
              <a:rPr lang="es-ES" sz="1000" dirty="0" err="1"/>
              <a:t>The</a:t>
            </a:r>
            <a:r>
              <a:rPr lang="es-ES" sz="1000" dirty="0"/>
              <a:t> </a:t>
            </a:r>
            <a:r>
              <a:rPr lang="es-ES" sz="1000" dirty="0" err="1"/>
              <a:t>scatter</a:t>
            </a:r>
            <a:r>
              <a:rPr lang="es-ES" sz="1000" dirty="0"/>
              <a:t> </a:t>
            </a:r>
            <a:r>
              <a:rPr lang="es-ES" sz="1000" dirty="0" err="1"/>
              <a:t>plot</a:t>
            </a:r>
            <a:r>
              <a:rPr lang="es-ES" sz="1000" dirty="0"/>
              <a:t> </a:t>
            </a:r>
            <a:r>
              <a:rPr lang="es-ES" sz="1000" dirty="0" err="1"/>
              <a:t>reveals</a:t>
            </a:r>
            <a:r>
              <a:rPr lang="es-ES" sz="1000" dirty="0"/>
              <a:t> </a:t>
            </a:r>
            <a:r>
              <a:rPr lang="es-ES" sz="1000" dirty="0" err="1"/>
              <a:t>that</a:t>
            </a:r>
            <a:r>
              <a:rPr lang="es-ES" sz="1000" dirty="0"/>
              <a:t> CCAFS SLC-40 </a:t>
            </a:r>
            <a:r>
              <a:rPr lang="es-ES" sz="1000" dirty="0" err="1"/>
              <a:t>handled</a:t>
            </a:r>
            <a:r>
              <a:rPr lang="es-ES" sz="1000" dirty="0"/>
              <a:t> </a:t>
            </a:r>
            <a:r>
              <a:rPr lang="es-ES" sz="1000" dirty="0" err="1"/>
              <a:t>the</a:t>
            </a:r>
            <a:r>
              <a:rPr lang="es-ES" sz="1000" dirty="0"/>
              <a:t> </a:t>
            </a:r>
            <a:r>
              <a:rPr lang="es-ES" sz="1000" dirty="0" err="1"/>
              <a:t>majority</a:t>
            </a:r>
            <a:r>
              <a:rPr lang="es-ES" sz="1000" dirty="0"/>
              <a:t> </a:t>
            </a:r>
            <a:r>
              <a:rPr lang="es-ES" sz="1000" dirty="0" err="1"/>
              <a:t>of</a:t>
            </a:r>
            <a:r>
              <a:rPr lang="es-ES" sz="1000" dirty="0"/>
              <a:t> </a:t>
            </a:r>
            <a:r>
              <a:rPr lang="es-ES" sz="1000" dirty="0" err="1"/>
              <a:t>early</a:t>
            </a:r>
            <a:r>
              <a:rPr lang="es-ES" sz="1000" dirty="0"/>
              <a:t> </a:t>
            </a:r>
            <a:r>
              <a:rPr lang="es-ES" sz="1000" dirty="0" err="1"/>
              <a:t>flights</a:t>
            </a:r>
            <a:r>
              <a:rPr lang="es-ES" sz="1000" dirty="0"/>
              <a:t> (</a:t>
            </a:r>
            <a:r>
              <a:rPr lang="es-ES" sz="1000" dirty="0" err="1"/>
              <a:t>flights</a:t>
            </a:r>
            <a:r>
              <a:rPr lang="es-ES" sz="1000" dirty="0"/>
              <a:t> 1-55), </a:t>
            </a:r>
            <a:r>
              <a:rPr lang="es-ES" sz="1000" dirty="0" err="1"/>
              <a:t>while</a:t>
            </a:r>
            <a:r>
              <a:rPr lang="es-ES" sz="1000" dirty="0"/>
              <a:t> KSC LC-39A and VAFB SLC-4E </a:t>
            </a:r>
            <a:r>
              <a:rPr lang="es-ES" sz="1000" dirty="0" err="1"/>
              <a:t>were</a:t>
            </a:r>
            <a:r>
              <a:rPr lang="es-ES" sz="1000" dirty="0"/>
              <a:t> </a:t>
            </a:r>
            <a:r>
              <a:rPr lang="es-ES" sz="1000" dirty="0" err="1"/>
              <a:t>utilized</a:t>
            </a:r>
            <a:r>
              <a:rPr lang="es-ES" sz="1000" dirty="0"/>
              <a:t> </a:t>
            </a:r>
            <a:r>
              <a:rPr lang="es-ES" sz="1000" dirty="0" err="1"/>
              <a:t>for</a:t>
            </a:r>
            <a:r>
              <a:rPr lang="es-ES" sz="1000" dirty="0"/>
              <a:t> </a:t>
            </a:r>
            <a:r>
              <a:rPr lang="es-ES" sz="1000" dirty="0" err="1"/>
              <a:t>later</a:t>
            </a:r>
            <a:r>
              <a:rPr lang="es-ES" sz="1000" dirty="0"/>
              <a:t> </a:t>
            </a:r>
            <a:r>
              <a:rPr lang="es-ES" sz="1000" dirty="0" err="1"/>
              <a:t>missions</a:t>
            </a:r>
            <a:r>
              <a:rPr lang="es-ES" sz="1000" dirty="0"/>
              <a:t>. </a:t>
            </a:r>
            <a:r>
              <a:rPr lang="es-ES" sz="1000" dirty="0" err="1"/>
              <a:t>This</a:t>
            </a:r>
            <a:r>
              <a:rPr lang="es-ES" sz="1000" dirty="0"/>
              <a:t> </a:t>
            </a:r>
            <a:r>
              <a:rPr lang="es-ES" sz="1000" dirty="0" err="1"/>
              <a:t>suggests</a:t>
            </a:r>
            <a:r>
              <a:rPr lang="es-ES" sz="1000" dirty="0"/>
              <a:t> </a:t>
            </a:r>
            <a:r>
              <a:rPr lang="es-ES" sz="1000" dirty="0" err="1"/>
              <a:t>SpaceX's</a:t>
            </a:r>
            <a:r>
              <a:rPr lang="es-ES" sz="1000" dirty="0"/>
              <a:t> </a:t>
            </a:r>
            <a:r>
              <a:rPr lang="es-ES" sz="1000" dirty="0" err="1"/>
              <a:t>expansion</a:t>
            </a:r>
            <a:r>
              <a:rPr lang="es-ES" sz="1000" dirty="0"/>
              <a:t> and </a:t>
            </a:r>
            <a:r>
              <a:rPr lang="es-ES" sz="1000" dirty="0" err="1"/>
              <a:t>specialization</a:t>
            </a:r>
            <a:r>
              <a:rPr lang="es-ES" sz="1000" dirty="0"/>
              <a:t> </a:t>
            </a:r>
            <a:r>
              <a:rPr lang="es-ES" sz="1000" dirty="0" err="1"/>
              <a:t>of</a:t>
            </a:r>
            <a:r>
              <a:rPr lang="es-ES" sz="1000" dirty="0"/>
              <a:t> </a:t>
            </a:r>
            <a:r>
              <a:rPr lang="es-ES" sz="1000" dirty="0" err="1"/>
              <a:t>launch</a:t>
            </a:r>
            <a:r>
              <a:rPr lang="es-ES" sz="1000" dirty="0"/>
              <a:t> </a:t>
            </a:r>
            <a:r>
              <a:rPr lang="es-ES" sz="1000" dirty="0" err="1"/>
              <a:t>facilities</a:t>
            </a:r>
            <a:r>
              <a:rPr lang="es-ES" sz="1000" dirty="0"/>
              <a:t> </a:t>
            </a:r>
            <a:r>
              <a:rPr lang="es-ES" sz="1000" dirty="0" err="1"/>
              <a:t>over</a:t>
            </a:r>
            <a:r>
              <a:rPr lang="es-ES" sz="1000" dirty="0"/>
              <a:t> time.</a:t>
            </a:r>
          </a:p>
          <a:p>
            <a:pPr>
              <a:buNone/>
            </a:pPr>
            <a:r>
              <a:rPr lang="es-ES" sz="1000" b="1" dirty="0" err="1"/>
              <a:t>Payload</a:t>
            </a:r>
            <a:r>
              <a:rPr lang="es-ES" sz="1000" b="1" dirty="0"/>
              <a:t> vs. </a:t>
            </a:r>
            <a:r>
              <a:rPr lang="es-ES" sz="1000" b="1" dirty="0" err="1"/>
              <a:t>Launch</a:t>
            </a:r>
            <a:r>
              <a:rPr lang="es-ES" sz="1000" b="1" dirty="0"/>
              <a:t> Site </a:t>
            </a:r>
            <a:r>
              <a:rPr lang="es-ES" sz="1000" b="1" dirty="0" err="1"/>
              <a:t>Patterns</a:t>
            </a:r>
            <a:endParaRPr lang="es-ES" sz="10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/>
              <a:t>CCAFS SLC-40:</a:t>
            </a:r>
            <a:r>
              <a:rPr lang="es-ES" sz="1000" dirty="0"/>
              <a:t> </a:t>
            </a:r>
            <a:r>
              <a:rPr lang="es-ES" sz="1000" dirty="0" err="1"/>
              <a:t>Handles</a:t>
            </a:r>
            <a:r>
              <a:rPr lang="es-ES" sz="1000" dirty="0"/>
              <a:t> diverse </a:t>
            </a:r>
            <a:r>
              <a:rPr lang="es-ES" sz="1000" dirty="0" err="1"/>
              <a:t>payload</a:t>
            </a:r>
            <a:r>
              <a:rPr lang="es-ES" sz="1000" dirty="0"/>
              <a:t> </a:t>
            </a:r>
            <a:r>
              <a:rPr lang="es-ES" sz="1000" dirty="0" err="1"/>
              <a:t>ranges</a:t>
            </a:r>
            <a:r>
              <a:rPr lang="es-ES" sz="1000" dirty="0"/>
              <a:t> (0-9,000 kg)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/>
              <a:t>KSC LC-39A:</a:t>
            </a:r>
            <a:r>
              <a:rPr lang="es-ES" sz="1000" dirty="0"/>
              <a:t> </a:t>
            </a:r>
            <a:r>
              <a:rPr lang="es-ES" sz="1000" dirty="0" err="1"/>
              <a:t>Specialized</a:t>
            </a:r>
            <a:r>
              <a:rPr lang="es-ES" sz="1000" dirty="0"/>
              <a:t> </a:t>
            </a:r>
            <a:r>
              <a:rPr lang="es-ES" sz="1000" dirty="0" err="1"/>
              <a:t>for</a:t>
            </a:r>
            <a:r>
              <a:rPr lang="es-ES" sz="1000" dirty="0"/>
              <a:t> </a:t>
            </a:r>
            <a:r>
              <a:rPr lang="es-ES" sz="1000" dirty="0" err="1"/>
              <a:t>heavier</a:t>
            </a:r>
            <a:r>
              <a:rPr lang="es-ES" sz="1000" dirty="0"/>
              <a:t> </a:t>
            </a:r>
            <a:r>
              <a:rPr lang="es-ES" sz="1000" dirty="0" err="1"/>
              <a:t>payloads</a:t>
            </a:r>
            <a:r>
              <a:rPr lang="es-ES" sz="1000" dirty="0"/>
              <a:t> (2,000-16,000 kg)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/>
              <a:t>VAFB SLC-4E:</a:t>
            </a:r>
            <a:r>
              <a:rPr lang="es-ES" sz="1000" dirty="0"/>
              <a:t> </a:t>
            </a:r>
            <a:r>
              <a:rPr lang="es-ES" sz="1000" dirty="0" err="1"/>
              <a:t>Limited</a:t>
            </a:r>
            <a:r>
              <a:rPr lang="es-ES" sz="1000" dirty="0"/>
              <a:t> </a:t>
            </a:r>
            <a:r>
              <a:rPr lang="es-ES" sz="1000" dirty="0" err="1"/>
              <a:t>to</a:t>
            </a:r>
            <a:r>
              <a:rPr lang="es-ES" sz="1000" dirty="0"/>
              <a:t> </a:t>
            </a:r>
            <a:r>
              <a:rPr lang="es-ES" sz="1000" dirty="0" err="1"/>
              <a:t>lighter</a:t>
            </a:r>
            <a:r>
              <a:rPr lang="es-ES" sz="1000" dirty="0"/>
              <a:t> </a:t>
            </a:r>
            <a:r>
              <a:rPr lang="es-ES" sz="1000" dirty="0" err="1"/>
              <a:t>payloads</a:t>
            </a:r>
            <a:r>
              <a:rPr lang="es-ES" sz="1000" dirty="0"/>
              <a:t> (0-4,000 kg)</a:t>
            </a:r>
          </a:p>
          <a:p>
            <a:pPr>
              <a:buNone/>
            </a:pPr>
            <a:r>
              <a:rPr lang="es-ES" sz="1000" b="1" dirty="0" err="1"/>
              <a:t>Success</a:t>
            </a:r>
            <a:r>
              <a:rPr lang="es-ES" sz="1000" b="1" dirty="0"/>
              <a:t> </a:t>
            </a:r>
            <a:r>
              <a:rPr lang="es-ES" sz="1000" b="1" dirty="0" err="1"/>
              <a:t>Rate</a:t>
            </a:r>
            <a:r>
              <a:rPr lang="es-ES" sz="1000" b="1" dirty="0"/>
              <a:t> vs. </a:t>
            </a:r>
            <a:r>
              <a:rPr lang="es-ES" sz="1000" b="1" dirty="0" err="1"/>
              <a:t>Orbit</a:t>
            </a:r>
            <a:r>
              <a:rPr lang="es-ES" sz="1000" b="1" dirty="0"/>
              <a:t> </a:t>
            </a:r>
            <a:r>
              <a:rPr lang="es-ES" sz="1000" b="1" dirty="0" err="1"/>
              <a:t>Type</a:t>
            </a:r>
            <a:endParaRPr lang="es-ES" sz="1000" b="1" dirty="0"/>
          </a:p>
          <a:p>
            <a:pPr>
              <a:buNone/>
            </a:pPr>
            <a:r>
              <a:rPr lang="es-ES" sz="1000" dirty="0"/>
              <a:t>Key </a:t>
            </a:r>
            <a:r>
              <a:rPr lang="es-ES" sz="1000" dirty="0" err="1"/>
              <a:t>findings</a:t>
            </a:r>
            <a:r>
              <a:rPr lang="es-ES" sz="1000" dirty="0"/>
              <a:t> </a:t>
            </a:r>
            <a:r>
              <a:rPr lang="es-ES" sz="1000" dirty="0" err="1"/>
              <a:t>from</a:t>
            </a:r>
            <a:r>
              <a:rPr lang="es-ES" sz="1000" dirty="0"/>
              <a:t> </a:t>
            </a:r>
            <a:r>
              <a:rPr lang="es-ES" sz="1000" dirty="0" err="1"/>
              <a:t>orbit</a:t>
            </a:r>
            <a:r>
              <a:rPr lang="es-ES" sz="1000" dirty="0"/>
              <a:t> </a:t>
            </a:r>
            <a:r>
              <a:rPr lang="es-ES" sz="1000" dirty="0" err="1"/>
              <a:t>analysis</a:t>
            </a:r>
            <a:r>
              <a:rPr lang="es-ES" sz="10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/>
              <a:t>100% </a:t>
            </a:r>
            <a:r>
              <a:rPr lang="es-ES" sz="1000" b="1" dirty="0" err="1"/>
              <a:t>Success</a:t>
            </a:r>
            <a:r>
              <a:rPr lang="es-ES" sz="1000" b="1" dirty="0"/>
              <a:t>:</a:t>
            </a:r>
            <a:r>
              <a:rPr lang="es-ES" sz="1000" dirty="0"/>
              <a:t> ES-L1, SSO, GEO </a:t>
            </a:r>
            <a:r>
              <a:rPr lang="es-ES" sz="1000" dirty="0" err="1"/>
              <a:t>orbits</a:t>
            </a:r>
            <a:endParaRPr lang="es-ES" sz="10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/>
              <a:t>High </a:t>
            </a:r>
            <a:r>
              <a:rPr lang="es-ES" sz="1000" b="1" dirty="0" err="1"/>
              <a:t>Success</a:t>
            </a:r>
            <a:r>
              <a:rPr lang="es-ES" sz="1000" b="1" dirty="0"/>
              <a:t> (&gt;85%):</a:t>
            </a:r>
            <a:r>
              <a:rPr lang="es-ES" sz="1000" dirty="0"/>
              <a:t> VLEO </a:t>
            </a:r>
            <a:r>
              <a:rPr lang="es-ES" sz="1000" dirty="0" err="1"/>
              <a:t>orbits</a:t>
            </a:r>
            <a:endParaRPr lang="es-ES" sz="10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 err="1"/>
              <a:t>Moderate</a:t>
            </a:r>
            <a:r>
              <a:rPr lang="es-ES" sz="1000" b="1" dirty="0"/>
              <a:t> </a:t>
            </a:r>
            <a:r>
              <a:rPr lang="es-ES" sz="1000" b="1" dirty="0" err="1"/>
              <a:t>Success</a:t>
            </a:r>
            <a:r>
              <a:rPr lang="es-ES" sz="1000" b="1" dirty="0"/>
              <a:t>:</a:t>
            </a:r>
            <a:r>
              <a:rPr lang="es-ES" sz="1000" dirty="0"/>
              <a:t> LEO (~73%), ISS (~61%), GTO (~67%)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 err="1"/>
              <a:t>Lower</a:t>
            </a:r>
            <a:r>
              <a:rPr lang="es-ES" sz="1000" b="1" dirty="0"/>
              <a:t> </a:t>
            </a:r>
            <a:r>
              <a:rPr lang="es-ES" sz="1000" b="1" dirty="0" err="1"/>
              <a:t>Success</a:t>
            </a:r>
            <a:r>
              <a:rPr lang="es-ES" sz="1000" b="1" dirty="0"/>
              <a:t>:</a:t>
            </a:r>
            <a:r>
              <a:rPr lang="es-ES" sz="1000" dirty="0"/>
              <a:t> PO (~52%)</a:t>
            </a:r>
          </a:p>
          <a:p>
            <a:pPr>
              <a:buNone/>
            </a:pPr>
            <a:r>
              <a:rPr lang="es-ES" sz="1000" b="1" dirty="0" err="1"/>
              <a:t>Launch</a:t>
            </a:r>
            <a:r>
              <a:rPr lang="es-ES" sz="1000" b="1" dirty="0"/>
              <a:t> </a:t>
            </a:r>
            <a:r>
              <a:rPr lang="es-ES" sz="1000" b="1" dirty="0" err="1"/>
              <a:t>Success</a:t>
            </a:r>
            <a:r>
              <a:rPr lang="es-ES" sz="1000" b="1" dirty="0"/>
              <a:t> </a:t>
            </a:r>
            <a:r>
              <a:rPr lang="es-ES" sz="1000" b="1" dirty="0" err="1"/>
              <a:t>Yearly</a:t>
            </a:r>
            <a:r>
              <a:rPr lang="es-ES" sz="1000" b="1" dirty="0"/>
              <a:t> </a:t>
            </a:r>
            <a:r>
              <a:rPr lang="es-ES" sz="1000" b="1" dirty="0" err="1"/>
              <a:t>Trend</a:t>
            </a:r>
            <a:endParaRPr lang="es-ES" sz="10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/>
              <a:t>2010-2013:</a:t>
            </a:r>
            <a:r>
              <a:rPr lang="es-ES" sz="1000" dirty="0"/>
              <a:t> 0% </a:t>
            </a:r>
            <a:r>
              <a:rPr lang="es-ES" sz="1000" dirty="0" err="1"/>
              <a:t>success</a:t>
            </a:r>
            <a:r>
              <a:rPr lang="es-ES" sz="1000" dirty="0"/>
              <a:t> </a:t>
            </a:r>
            <a:r>
              <a:rPr lang="es-ES" sz="1000" dirty="0" err="1"/>
              <a:t>rate</a:t>
            </a:r>
            <a:r>
              <a:rPr lang="es-ES" sz="1000" dirty="0"/>
              <a:t> (</a:t>
            </a:r>
            <a:r>
              <a:rPr lang="es-ES" sz="1000" dirty="0" err="1"/>
              <a:t>early</a:t>
            </a:r>
            <a:r>
              <a:rPr lang="es-ES" sz="1000" dirty="0"/>
              <a:t> </a:t>
            </a:r>
            <a:r>
              <a:rPr lang="es-ES" sz="1000" dirty="0" err="1"/>
              <a:t>development</a:t>
            </a:r>
            <a:r>
              <a:rPr lang="es-ES" sz="1000" dirty="0"/>
              <a:t> </a:t>
            </a:r>
            <a:r>
              <a:rPr lang="es-ES" sz="1000" dirty="0" err="1"/>
              <a:t>phase</a:t>
            </a:r>
            <a:r>
              <a:rPr lang="es-ES" sz="10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/>
              <a:t>2014-2015:</a:t>
            </a:r>
            <a:r>
              <a:rPr lang="es-ES" sz="1000" dirty="0"/>
              <a:t> ~33% </a:t>
            </a:r>
            <a:r>
              <a:rPr lang="es-ES" sz="1000" dirty="0" err="1"/>
              <a:t>success</a:t>
            </a:r>
            <a:r>
              <a:rPr lang="es-ES" sz="1000" dirty="0"/>
              <a:t> </a:t>
            </a:r>
            <a:r>
              <a:rPr lang="es-ES" sz="1000" dirty="0" err="1"/>
              <a:t>rate</a:t>
            </a:r>
            <a:r>
              <a:rPr lang="es-ES" sz="1000" dirty="0"/>
              <a:t> (</a:t>
            </a:r>
            <a:r>
              <a:rPr lang="es-ES" sz="1000" dirty="0" err="1"/>
              <a:t>initial</a:t>
            </a:r>
            <a:r>
              <a:rPr lang="es-ES" sz="1000" dirty="0"/>
              <a:t> </a:t>
            </a:r>
            <a:r>
              <a:rPr lang="es-ES" sz="1000" dirty="0" err="1"/>
              <a:t>landing</a:t>
            </a:r>
            <a:r>
              <a:rPr lang="es-ES" sz="1000" dirty="0"/>
              <a:t> </a:t>
            </a:r>
            <a:r>
              <a:rPr lang="es-ES" sz="1000" dirty="0" err="1"/>
              <a:t>attempts</a:t>
            </a:r>
            <a:r>
              <a:rPr lang="es-ES" sz="10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/>
              <a:t>2016:</a:t>
            </a:r>
            <a:r>
              <a:rPr lang="es-ES" sz="1000" dirty="0"/>
              <a:t> </a:t>
            </a:r>
            <a:r>
              <a:rPr lang="es-ES" sz="1000" dirty="0" err="1"/>
              <a:t>Major</a:t>
            </a:r>
            <a:r>
              <a:rPr lang="es-ES" sz="1000" dirty="0"/>
              <a:t> </a:t>
            </a:r>
            <a:r>
              <a:rPr lang="es-ES" sz="1000" dirty="0" err="1"/>
              <a:t>breakthrough</a:t>
            </a:r>
            <a:r>
              <a:rPr lang="es-ES" sz="1000" dirty="0"/>
              <a:t> </a:t>
            </a:r>
            <a:r>
              <a:rPr lang="es-ES" sz="1000" dirty="0" err="1"/>
              <a:t>to</a:t>
            </a:r>
            <a:r>
              <a:rPr lang="es-ES" sz="1000" dirty="0"/>
              <a:t> ~62% </a:t>
            </a:r>
            <a:r>
              <a:rPr lang="es-ES" sz="1000" dirty="0" err="1"/>
              <a:t>success</a:t>
            </a:r>
            <a:endParaRPr lang="es-ES" sz="10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/>
              <a:t>2017:</a:t>
            </a:r>
            <a:r>
              <a:rPr lang="es-ES" sz="1000" dirty="0"/>
              <a:t> </a:t>
            </a:r>
            <a:r>
              <a:rPr lang="es-ES" sz="1000" dirty="0" err="1"/>
              <a:t>Peak</a:t>
            </a:r>
            <a:r>
              <a:rPr lang="es-ES" sz="1000" dirty="0"/>
              <a:t> performance at ~83% </a:t>
            </a:r>
            <a:r>
              <a:rPr lang="es-ES" sz="1000" dirty="0" err="1"/>
              <a:t>success</a:t>
            </a:r>
            <a:endParaRPr lang="es-ES" sz="10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000" b="1" dirty="0"/>
              <a:t>2018-2020:</a:t>
            </a:r>
            <a:r>
              <a:rPr lang="es-ES" sz="1000" dirty="0"/>
              <a:t> </a:t>
            </a:r>
            <a:r>
              <a:rPr lang="es-ES" sz="1000" dirty="0" err="1"/>
              <a:t>Stabilized</a:t>
            </a:r>
            <a:r>
              <a:rPr lang="es-ES" sz="1000" dirty="0"/>
              <a:t> at ~62-90% </a:t>
            </a:r>
            <a:r>
              <a:rPr lang="es-ES" sz="1000" dirty="0" err="1"/>
              <a:t>success</a:t>
            </a:r>
            <a:r>
              <a:rPr lang="es-ES" sz="1000" dirty="0"/>
              <a:t> </a:t>
            </a:r>
            <a:r>
              <a:rPr lang="es-ES" sz="1000" dirty="0" err="1"/>
              <a:t>rates</a:t>
            </a:r>
            <a:endParaRPr lang="es-ES" sz="10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83360"/>
            <a:ext cx="9745589" cy="4943851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buNone/>
            </a:pPr>
            <a:r>
              <a:rPr lang="es-ES" sz="1200" b="1" dirty="0" err="1"/>
              <a:t>Launch</a:t>
            </a:r>
            <a:r>
              <a:rPr lang="es-ES" sz="1200" b="1" dirty="0"/>
              <a:t> </a:t>
            </a:r>
            <a:r>
              <a:rPr lang="es-ES" sz="1200" b="1" dirty="0" err="1"/>
              <a:t>Infrastructure</a:t>
            </a:r>
            <a:endParaRPr lang="es-ES" sz="1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200" b="1" dirty="0" err="1"/>
              <a:t>Unique</a:t>
            </a:r>
            <a:r>
              <a:rPr lang="es-ES" sz="1200" b="1" dirty="0"/>
              <a:t> </a:t>
            </a:r>
            <a:r>
              <a:rPr lang="es-ES" sz="1200" b="1" dirty="0" err="1"/>
              <a:t>Launch</a:t>
            </a:r>
            <a:r>
              <a:rPr lang="es-ES" sz="1200" b="1" dirty="0"/>
              <a:t> Sites:</a:t>
            </a:r>
            <a:r>
              <a:rPr lang="es-ES" sz="1200" dirty="0"/>
              <a:t> CCAFS LC-40, CCAFS SLC-40, KSC LC-39A, VAFB SLC-4E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200" b="1" dirty="0"/>
              <a:t>CCA </a:t>
            </a:r>
            <a:r>
              <a:rPr lang="es-ES" sz="1200" b="1" dirty="0" err="1"/>
              <a:t>Launches</a:t>
            </a:r>
            <a:r>
              <a:rPr lang="es-ES" sz="1200" b="1" dirty="0"/>
              <a:t>:</a:t>
            </a:r>
            <a:r>
              <a:rPr lang="es-ES" sz="1200" dirty="0"/>
              <a:t> 5 </a:t>
            </a:r>
            <a:r>
              <a:rPr lang="es-ES" sz="1200" dirty="0" err="1"/>
              <a:t>records</a:t>
            </a:r>
            <a:r>
              <a:rPr lang="es-ES" sz="1200" dirty="0"/>
              <a:t> </a:t>
            </a:r>
            <a:r>
              <a:rPr lang="es-ES" sz="1200" dirty="0" err="1"/>
              <a:t>from</a:t>
            </a:r>
            <a:r>
              <a:rPr lang="es-ES" sz="1200" dirty="0"/>
              <a:t> CCAFS LC-40 in </a:t>
            </a:r>
            <a:r>
              <a:rPr lang="es-ES" sz="1200" dirty="0" err="1"/>
              <a:t>early</a:t>
            </a:r>
            <a:r>
              <a:rPr lang="es-ES" sz="1200" dirty="0"/>
              <a:t> </a:t>
            </a:r>
            <a:r>
              <a:rPr lang="es-ES" sz="1200" dirty="0" err="1"/>
              <a:t>missions</a:t>
            </a:r>
            <a:endParaRPr lang="es-ES" sz="1200" dirty="0"/>
          </a:p>
          <a:p>
            <a:pPr>
              <a:buNone/>
            </a:pPr>
            <a:r>
              <a:rPr lang="es-ES" sz="1200" b="1" dirty="0" err="1"/>
              <a:t>Payload</a:t>
            </a:r>
            <a:r>
              <a:rPr lang="es-ES" sz="1200" b="1" dirty="0"/>
              <a:t> </a:t>
            </a:r>
            <a:r>
              <a:rPr lang="es-ES" sz="1200" b="1" dirty="0" err="1"/>
              <a:t>Statistics</a:t>
            </a:r>
            <a:endParaRPr lang="es-ES" sz="1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200" b="1" dirty="0"/>
              <a:t>Total NASA </a:t>
            </a:r>
            <a:r>
              <a:rPr lang="es-ES" sz="1200" b="1" dirty="0" err="1"/>
              <a:t>Payload</a:t>
            </a:r>
            <a:r>
              <a:rPr lang="es-ES" sz="1200" b="1" dirty="0"/>
              <a:t>:</a:t>
            </a:r>
            <a:r>
              <a:rPr lang="es-ES" sz="1200" dirty="0"/>
              <a:t> 45,596 kg </a:t>
            </a:r>
            <a:r>
              <a:rPr lang="es-ES" sz="1200" dirty="0" err="1"/>
              <a:t>carried</a:t>
            </a:r>
            <a:r>
              <a:rPr lang="es-ES" sz="1200" dirty="0"/>
              <a:t> </a:t>
            </a:r>
            <a:r>
              <a:rPr lang="es-ES" sz="1200" dirty="0" err="1"/>
              <a:t>across</a:t>
            </a:r>
            <a:r>
              <a:rPr lang="es-ES" sz="1200" dirty="0"/>
              <a:t> </a:t>
            </a:r>
            <a:r>
              <a:rPr lang="es-ES" sz="1200" dirty="0" err="1"/>
              <a:t>all</a:t>
            </a:r>
            <a:r>
              <a:rPr lang="es-ES" sz="1200" dirty="0"/>
              <a:t> NASA </a:t>
            </a:r>
            <a:r>
              <a:rPr lang="es-ES" sz="1200" dirty="0" err="1"/>
              <a:t>missions</a:t>
            </a:r>
            <a:endParaRPr lang="es-E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200" b="1" dirty="0"/>
              <a:t>F9 v1.1 </a:t>
            </a:r>
            <a:r>
              <a:rPr lang="es-ES" sz="1200" b="1" dirty="0" err="1"/>
              <a:t>Average</a:t>
            </a:r>
            <a:r>
              <a:rPr lang="es-ES" sz="1200" b="1" dirty="0"/>
              <a:t>:</a:t>
            </a:r>
            <a:r>
              <a:rPr lang="es-ES" sz="1200" dirty="0"/>
              <a:t> 2,928 kg per </a:t>
            </a:r>
            <a:r>
              <a:rPr lang="es-ES" sz="1200" dirty="0" err="1"/>
              <a:t>mission</a:t>
            </a:r>
            <a:endParaRPr lang="es-E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200" b="1" dirty="0" err="1"/>
              <a:t>Maximum</a:t>
            </a:r>
            <a:r>
              <a:rPr lang="es-ES" sz="1200" b="1" dirty="0"/>
              <a:t> </a:t>
            </a:r>
            <a:r>
              <a:rPr lang="es-ES" sz="1200" b="1" dirty="0" err="1"/>
              <a:t>Payload</a:t>
            </a:r>
            <a:r>
              <a:rPr lang="es-ES" sz="1200" b="1" dirty="0"/>
              <a:t> </a:t>
            </a:r>
            <a:r>
              <a:rPr lang="es-ES" sz="1200" b="1" dirty="0" err="1"/>
              <a:t>Boosters</a:t>
            </a:r>
            <a:r>
              <a:rPr lang="es-ES" sz="1200" b="1" dirty="0"/>
              <a:t>:</a:t>
            </a:r>
            <a:r>
              <a:rPr lang="es-ES" sz="1200" dirty="0"/>
              <a:t> F9 B5 series (B1048.4, B1048.5, B1049.4, etc.)</a:t>
            </a:r>
          </a:p>
          <a:p>
            <a:pPr>
              <a:buNone/>
            </a:pPr>
            <a:r>
              <a:rPr lang="es-ES" sz="1200" b="1" dirty="0" err="1"/>
              <a:t>Mission</a:t>
            </a:r>
            <a:r>
              <a:rPr lang="es-ES" sz="1200" b="1" dirty="0"/>
              <a:t> </a:t>
            </a:r>
            <a:r>
              <a:rPr lang="es-ES" sz="1200" b="1" dirty="0" err="1"/>
              <a:t>Outcomes</a:t>
            </a:r>
            <a:endParaRPr lang="es-ES" sz="1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200" b="1" dirty="0" err="1"/>
              <a:t>Success</a:t>
            </a:r>
            <a:r>
              <a:rPr lang="es-ES" sz="1200" b="1" dirty="0"/>
              <a:t> vs. </a:t>
            </a:r>
            <a:r>
              <a:rPr lang="es-ES" sz="1200" b="1" dirty="0" err="1"/>
              <a:t>Failure</a:t>
            </a:r>
            <a:r>
              <a:rPr lang="es-ES" sz="1200" b="1" dirty="0"/>
              <a:t>:</a:t>
            </a:r>
            <a:r>
              <a:rPr lang="es-ES" sz="1200" dirty="0"/>
              <a:t> 100 </a:t>
            </a:r>
            <a:r>
              <a:rPr lang="es-ES" sz="1200" dirty="0" err="1"/>
              <a:t>successful</a:t>
            </a:r>
            <a:r>
              <a:rPr lang="es-ES" sz="1200" dirty="0"/>
              <a:t> </a:t>
            </a:r>
            <a:r>
              <a:rPr lang="es-ES" sz="1200" dirty="0" err="1"/>
              <a:t>missions</a:t>
            </a:r>
            <a:r>
              <a:rPr lang="es-ES" sz="1200" dirty="0"/>
              <a:t> vs. 1 </a:t>
            </a:r>
            <a:r>
              <a:rPr lang="es-ES" sz="1200" dirty="0" err="1"/>
              <a:t>failure</a:t>
            </a:r>
            <a:endParaRPr lang="es-ES" sz="12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200" b="1" dirty="0" err="1"/>
              <a:t>First</a:t>
            </a:r>
            <a:r>
              <a:rPr lang="es-ES" sz="1200" b="1" dirty="0"/>
              <a:t> </a:t>
            </a:r>
            <a:r>
              <a:rPr lang="es-ES" sz="1200" b="1" dirty="0" err="1"/>
              <a:t>Ground</a:t>
            </a:r>
            <a:r>
              <a:rPr lang="es-ES" sz="1200" b="1" dirty="0"/>
              <a:t> </a:t>
            </a:r>
            <a:r>
              <a:rPr lang="es-ES" sz="1200" b="1" dirty="0" err="1"/>
              <a:t>Landing</a:t>
            </a:r>
            <a:r>
              <a:rPr lang="es-ES" sz="1200" b="1" dirty="0"/>
              <a:t>:</a:t>
            </a:r>
            <a:r>
              <a:rPr lang="es-ES" sz="1200" dirty="0"/>
              <a:t> </a:t>
            </a:r>
            <a:r>
              <a:rPr lang="es-ES" sz="1200" dirty="0" err="1"/>
              <a:t>December</a:t>
            </a:r>
            <a:r>
              <a:rPr lang="es-ES" sz="1200" dirty="0"/>
              <a:t> 22, 2015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200" b="1" dirty="0" err="1"/>
              <a:t>Drone</a:t>
            </a:r>
            <a:r>
              <a:rPr lang="es-ES" sz="1200" b="1" dirty="0"/>
              <a:t> </a:t>
            </a:r>
            <a:r>
              <a:rPr lang="es-ES" sz="1200" b="1" dirty="0" err="1"/>
              <a:t>Ship</a:t>
            </a:r>
            <a:r>
              <a:rPr lang="es-ES" sz="1200" b="1" dirty="0"/>
              <a:t> </a:t>
            </a:r>
            <a:r>
              <a:rPr lang="es-ES" sz="1200" b="1" dirty="0" err="1"/>
              <a:t>Success</a:t>
            </a:r>
            <a:r>
              <a:rPr lang="es-ES" sz="1200" b="1" dirty="0"/>
              <a:t> (4000-6000kg):</a:t>
            </a:r>
            <a:r>
              <a:rPr lang="es-ES" sz="1200" dirty="0"/>
              <a:t> F9 FT B1022, B1026, B1021.2, B1031.2</a:t>
            </a:r>
          </a:p>
          <a:p>
            <a:pPr>
              <a:buNone/>
            </a:pPr>
            <a:r>
              <a:rPr lang="es-ES" sz="1200" b="1" dirty="0"/>
              <a:t>2015 </a:t>
            </a:r>
            <a:r>
              <a:rPr lang="es-ES" sz="1200" b="1" dirty="0" err="1"/>
              <a:t>Analysis</a:t>
            </a:r>
            <a:endParaRPr lang="es-ES" sz="1200" b="1" dirty="0"/>
          </a:p>
          <a:p>
            <a:pPr>
              <a:buNone/>
            </a:pPr>
            <a:r>
              <a:rPr lang="es-ES" sz="1200" dirty="0" err="1"/>
              <a:t>Failed</a:t>
            </a:r>
            <a:r>
              <a:rPr lang="es-ES" sz="1200" dirty="0"/>
              <a:t> </a:t>
            </a:r>
            <a:r>
              <a:rPr lang="es-ES" sz="1200" dirty="0" err="1"/>
              <a:t>drone</a:t>
            </a:r>
            <a:r>
              <a:rPr lang="es-ES" sz="1200" dirty="0"/>
              <a:t> </a:t>
            </a:r>
            <a:r>
              <a:rPr lang="es-ES" sz="1200" dirty="0" err="1"/>
              <a:t>ship</a:t>
            </a:r>
            <a:r>
              <a:rPr lang="es-ES" sz="1200" dirty="0"/>
              <a:t> </a:t>
            </a:r>
            <a:r>
              <a:rPr lang="es-ES" sz="1200" dirty="0" err="1"/>
              <a:t>landings</a:t>
            </a:r>
            <a:r>
              <a:rPr lang="es-ES" sz="1200" dirty="0"/>
              <a:t> in 2015: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200" dirty="0" err="1"/>
              <a:t>January</a:t>
            </a:r>
            <a:r>
              <a:rPr lang="es-ES" sz="1200" dirty="0"/>
              <a:t> 10, 2015: F9 v1.1 B1012 at CCAFS LC-40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200" dirty="0"/>
              <a:t>April 14, 2015: F9 v1.1 B1015 at CCAFS LC-40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663956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1600" b="1" dirty="0"/>
              <a:t>Folium Map Analysis</a:t>
            </a:r>
          </a:p>
          <a:p>
            <a:pPr>
              <a:buNone/>
            </a:pPr>
            <a:r>
              <a:rPr lang="en-US" sz="1600" b="1" dirty="0"/>
              <a:t>Global Launch Site Distribution: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Launch sites strategically located on both East and West coasts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CCAFS and KSC in Florida for eastward launches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VAFB in California for polar and sun-synchronous orbits</a:t>
            </a:r>
          </a:p>
          <a:p>
            <a:pPr>
              <a:buNone/>
            </a:pPr>
            <a:r>
              <a:rPr lang="en-US" sz="1600" b="1" dirty="0"/>
              <a:t>Launch Outcome Visualization:</a:t>
            </a: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Color-coded markers show success (green) vs. failure (red) patterns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Early missions show more failures, later missions predominantly successful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Geographic clustering reveals site-specific performance trends</a:t>
            </a:r>
          </a:p>
          <a:p>
            <a:pPr>
              <a:buNone/>
            </a:pPr>
            <a:r>
              <a:rPr lang="en-US" sz="1600" b="1" dirty="0"/>
              <a:t>Proximity Analysis:</a:t>
            </a:r>
            <a:r>
              <a:rPr lang="en-US" sz="1600" dirty="0"/>
              <a:t> Launch sites are strategically positioned near: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Coastlines for safety (failed launches fall into ocean)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Transportation infrastructure (highways, railways)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Distance from populated areas for safety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es-ES" sz="1600" b="1" dirty="0" err="1"/>
              <a:t>Plotly</a:t>
            </a:r>
            <a:r>
              <a:rPr lang="es-ES" sz="1600" b="1" dirty="0"/>
              <a:t> </a:t>
            </a:r>
            <a:r>
              <a:rPr lang="es-ES" sz="1600" b="1" dirty="0" err="1"/>
              <a:t>Dash</a:t>
            </a:r>
            <a:r>
              <a:rPr lang="es-ES" sz="1600" b="1" dirty="0"/>
              <a:t> </a:t>
            </a:r>
            <a:r>
              <a:rPr lang="es-ES" sz="1600" b="1" dirty="0" err="1"/>
              <a:t>Dashboard</a:t>
            </a:r>
            <a:r>
              <a:rPr lang="es-ES" sz="1600" b="1" dirty="0"/>
              <a:t> </a:t>
            </a:r>
            <a:r>
              <a:rPr lang="es-ES" sz="1600" b="1" dirty="0" err="1"/>
              <a:t>Insights</a:t>
            </a:r>
            <a:endParaRPr lang="es-ES" sz="1600" b="1" dirty="0"/>
          </a:p>
          <a:p>
            <a:pPr>
              <a:buNone/>
            </a:pPr>
            <a:r>
              <a:rPr lang="es-ES" sz="1600" b="1" dirty="0" err="1"/>
              <a:t>Launch</a:t>
            </a:r>
            <a:r>
              <a:rPr lang="es-ES" sz="1600" b="1" dirty="0"/>
              <a:t> </a:t>
            </a:r>
            <a:r>
              <a:rPr lang="es-ES" sz="1600" b="1" dirty="0" err="1"/>
              <a:t>Success</a:t>
            </a:r>
            <a:r>
              <a:rPr lang="es-ES" sz="1600" b="1" dirty="0"/>
              <a:t> </a:t>
            </a:r>
            <a:r>
              <a:rPr lang="es-ES" sz="1600" b="1" dirty="0" err="1"/>
              <a:t>Distribution</a:t>
            </a:r>
            <a:r>
              <a:rPr lang="es-ES" sz="1600" b="1" dirty="0"/>
              <a:t>:</a:t>
            </a:r>
            <a:endParaRPr lang="es-E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600" dirty="0"/>
              <a:t>Pie chart </a:t>
            </a:r>
            <a:r>
              <a:rPr lang="es-ES" sz="1600" dirty="0" err="1"/>
              <a:t>reveals</a:t>
            </a:r>
            <a:r>
              <a:rPr lang="es-ES" sz="1600" dirty="0"/>
              <a:t> </a:t>
            </a:r>
            <a:r>
              <a:rPr lang="es-ES" sz="1600" dirty="0" err="1"/>
              <a:t>overall</a:t>
            </a:r>
            <a:r>
              <a:rPr lang="es-ES" sz="1600" dirty="0"/>
              <a:t> </a:t>
            </a:r>
            <a:r>
              <a:rPr lang="es-ES" sz="1600" dirty="0" err="1"/>
              <a:t>success</a:t>
            </a:r>
            <a:r>
              <a:rPr lang="es-ES" sz="1600" dirty="0"/>
              <a:t> </a:t>
            </a:r>
            <a:r>
              <a:rPr lang="es-ES" sz="1600" dirty="0" err="1"/>
              <a:t>rate</a:t>
            </a:r>
            <a:r>
              <a:rPr lang="es-ES" sz="1600" dirty="0"/>
              <a:t> </a:t>
            </a:r>
            <a:r>
              <a:rPr lang="es-ES" sz="1600" dirty="0" err="1"/>
              <a:t>across</a:t>
            </a:r>
            <a:r>
              <a:rPr lang="es-ES" sz="1600" dirty="0"/>
              <a:t> </a:t>
            </a:r>
            <a:r>
              <a:rPr lang="es-ES" sz="1600" dirty="0" err="1"/>
              <a:t>all</a:t>
            </a:r>
            <a:r>
              <a:rPr lang="es-ES" sz="1600" dirty="0"/>
              <a:t> sites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600" dirty="0"/>
              <a:t>CCAFS LC-40: 26.9% </a:t>
            </a:r>
            <a:r>
              <a:rPr lang="es-ES" sz="1600" dirty="0" err="1"/>
              <a:t>success</a:t>
            </a:r>
            <a:r>
              <a:rPr lang="es-ES" sz="1600" dirty="0"/>
              <a:t> </a:t>
            </a:r>
            <a:r>
              <a:rPr lang="es-ES" sz="1600" dirty="0" err="1"/>
              <a:t>rate</a:t>
            </a:r>
            <a:r>
              <a:rPr lang="es-ES" sz="1600" dirty="0"/>
              <a:t> (</a:t>
            </a:r>
            <a:r>
              <a:rPr lang="es-ES" sz="1600" dirty="0" err="1"/>
              <a:t>historical</a:t>
            </a:r>
            <a:r>
              <a:rPr lang="es-ES" sz="1600" dirty="0"/>
              <a:t> </a:t>
            </a:r>
            <a:r>
              <a:rPr lang="es-ES" sz="1600" dirty="0" err="1"/>
              <a:t>early</a:t>
            </a:r>
            <a:r>
              <a:rPr lang="es-ES" sz="1600" dirty="0"/>
              <a:t> </a:t>
            </a:r>
            <a:r>
              <a:rPr lang="es-ES" sz="1600" dirty="0" err="1"/>
              <a:t>missions</a:t>
            </a:r>
            <a:r>
              <a:rPr lang="es-ES" sz="16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600" dirty="0"/>
              <a:t>KSC LC-39A and </a:t>
            </a:r>
            <a:r>
              <a:rPr lang="es-ES" sz="1600" dirty="0" err="1"/>
              <a:t>other</a:t>
            </a:r>
            <a:r>
              <a:rPr lang="es-ES" sz="1600" dirty="0"/>
              <a:t> sites show </a:t>
            </a:r>
            <a:r>
              <a:rPr lang="es-ES" sz="1600" dirty="0" err="1"/>
              <a:t>higher</a:t>
            </a:r>
            <a:r>
              <a:rPr lang="es-ES" sz="1600" dirty="0"/>
              <a:t> </a:t>
            </a:r>
            <a:r>
              <a:rPr lang="es-ES" sz="1600" dirty="0" err="1"/>
              <a:t>success</a:t>
            </a:r>
            <a:r>
              <a:rPr lang="es-ES" sz="1600" dirty="0"/>
              <a:t> </a:t>
            </a:r>
            <a:r>
              <a:rPr lang="es-ES" sz="1600" dirty="0" err="1"/>
              <a:t>rates</a:t>
            </a:r>
            <a:endParaRPr lang="es-ES" sz="1600" dirty="0"/>
          </a:p>
          <a:p>
            <a:pPr>
              <a:buNone/>
            </a:pPr>
            <a:r>
              <a:rPr lang="es-ES" sz="1600" b="1" dirty="0" err="1"/>
              <a:t>Payload</a:t>
            </a:r>
            <a:r>
              <a:rPr lang="es-ES" sz="1600" b="1" dirty="0"/>
              <a:t> vs. </a:t>
            </a:r>
            <a:r>
              <a:rPr lang="es-ES" sz="1600" b="1" dirty="0" err="1"/>
              <a:t>Outcome</a:t>
            </a:r>
            <a:r>
              <a:rPr lang="es-ES" sz="1600" b="1" dirty="0"/>
              <a:t> </a:t>
            </a:r>
            <a:r>
              <a:rPr lang="es-ES" sz="1600" b="1" dirty="0" err="1"/>
              <a:t>Correlation</a:t>
            </a:r>
            <a:r>
              <a:rPr lang="es-ES" sz="1600" b="1" dirty="0"/>
              <a:t>:</a:t>
            </a:r>
            <a:endParaRPr lang="es-E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600" dirty="0" err="1"/>
              <a:t>Scatter</a:t>
            </a:r>
            <a:r>
              <a:rPr lang="es-ES" sz="1600" dirty="0"/>
              <a:t> </a:t>
            </a:r>
            <a:r>
              <a:rPr lang="es-ES" sz="1600" dirty="0" err="1"/>
              <a:t>plots</a:t>
            </a:r>
            <a:r>
              <a:rPr lang="es-ES" sz="1600" dirty="0"/>
              <a:t> show </a:t>
            </a:r>
            <a:r>
              <a:rPr lang="es-ES" sz="1600" dirty="0" err="1"/>
              <a:t>payload</a:t>
            </a:r>
            <a:r>
              <a:rPr lang="es-ES" sz="1600" dirty="0"/>
              <a:t> </a:t>
            </a:r>
            <a:r>
              <a:rPr lang="es-ES" sz="1600" dirty="0" err="1"/>
              <a:t>mass</a:t>
            </a:r>
            <a:r>
              <a:rPr lang="es-ES" sz="1600" dirty="0"/>
              <a:t> </a:t>
            </a:r>
            <a:r>
              <a:rPr lang="es-ES" sz="1600" dirty="0" err="1"/>
              <a:t>relationship</a:t>
            </a:r>
            <a:r>
              <a:rPr lang="es-ES" sz="1600" dirty="0"/>
              <a:t> </a:t>
            </a:r>
            <a:r>
              <a:rPr lang="es-ES" sz="1600" dirty="0" err="1"/>
              <a:t>with</a:t>
            </a:r>
            <a:r>
              <a:rPr lang="es-ES" sz="1600" dirty="0"/>
              <a:t> </a:t>
            </a:r>
            <a:r>
              <a:rPr lang="es-ES" sz="1600" dirty="0" err="1"/>
              <a:t>success</a:t>
            </a:r>
            <a:endParaRPr lang="es-E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600" dirty="0"/>
              <a:t>FT </a:t>
            </a:r>
            <a:r>
              <a:rPr lang="es-ES" sz="1600" dirty="0" err="1"/>
              <a:t>booster</a:t>
            </a:r>
            <a:r>
              <a:rPr lang="es-ES" sz="1600" dirty="0"/>
              <a:t> </a:t>
            </a:r>
            <a:r>
              <a:rPr lang="es-ES" sz="1600" dirty="0" err="1"/>
              <a:t>versions</a:t>
            </a:r>
            <a:r>
              <a:rPr lang="es-ES" sz="1600" dirty="0"/>
              <a:t> </a:t>
            </a:r>
            <a:r>
              <a:rPr lang="es-ES" sz="1600" dirty="0" err="1"/>
              <a:t>demonstrate</a:t>
            </a:r>
            <a:r>
              <a:rPr lang="es-ES" sz="1600" dirty="0"/>
              <a:t> </a:t>
            </a:r>
            <a:r>
              <a:rPr lang="es-ES" sz="1600" dirty="0" err="1"/>
              <a:t>higher</a:t>
            </a:r>
            <a:r>
              <a:rPr lang="es-ES" sz="1600" dirty="0"/>
              <a:t> </a:t>
            </a:r>
            <a:r>
              <a:rPr lang="es-ES" sz="1600" dirty="0" err="1"/>
              <a:t>success</a:t>
            </a:r>
            <a:r>
              <a:rPr lang="es-ES" sz="1600" dirty="0"/>
              <a:t> </a:t>
            </a:r>
            <a:r>
              <a:rPr lang="es-ES" sz="1600" dirty="0" err="1"/>
              <a:t>rates</a:t>
            </a:r>
            <a:endParaRPr lang="es-ES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s-ES" sz="1600" dirty="0" err="1"/>
              <a:t>Payload</a:t>
            </a:r>
            <a:r>
              <a:rPr lang="es-ES" sz="1600" dirty="0"/>
              <a:t> </a:t>
            </a:r>
            <a:r>
              <a:rPr lang="es-ES" sz="1600" dirty="0" err="1"/>
              <a:t>ranges</a:t>
            </a:r>
            <a:r>
              <a:rPr lang="es-ES" sz="1600" dirty="0"/>
              <a:t> 2,000-8,000 kg show </a:t>
            </a:r>
            <a:r>
              <a:rPr lang="es-ES" sz="1600" dirty="0" err="1"/>
              <a:t>optimal</a:t>
            </a:r>
            <a:r>
              <a:rPr lang="es-ES" sz="1600" dirty="0"/>
              <a:t> </a:t>
            </a:r>
            <a:r>
              <a:rPr lang="es-ES" sz="1600" dirty="0" err="1"/>
              <a:t>success</a:t>
            </a:r>
            <a:r>
              <a:rPr lang="es-ES" sz="1600" dirty="0"/>
              <a:t> </a:t>
            </a:r>
            <a:r>
              <a:rPr lang="es-ES" sz="1600" dirty="0" err="1"/>
              <a:t>patterns</a:t>
            </a:r>
            <a:endParaRPr lang="es-ES" sz="16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ECBC109E-9C32-58D6-8759-563F2683B1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9020818"/>
              </p:ext>
            </p:extLst>
          </p:nvPr>
        </p:nvGraphicFramePr>
        <p:xfrm>
          <a:off x="838200" y="2448560"/>
          <a:ext cx="10515600" cy="2467135"/>
        </p:xfrm>
        <a:graphic>
          <a:graphicData uri="http://schemas.openxmlformats.org/drawingml/2006/table">
            <a:tbl>
              <a:tblPr/>
              <a:tblGrid>
                <a:gridCol w="2628900">
                  <a:extLst>
                    <a:ext uri="{9D8B030D-6E8A-4147-A177-3AD203B41FA5}">
                      <a16:colId xmlns:a16="http://schemas.microsoft.com/office/drawing/2014/main" val="338653677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72689664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59822492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467624724"/>
                    </a:ext>
                  </a:extLst>
                </a:gridCol>
              </a:tblGrid>
              <a:tr h="493427">
                <a:tc>
                  <a:txBody>
                    <a:bodyPr/>
                    <a:lstStyle/>
                    <a:p>
                      <a:r>
                        <a:rPr lang="es-ES"/>
                        <a:t>Model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GridSearchCV 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Test Accuracy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Ranking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9028313"/>
                  </a:ext>
                </a:extLst>
              </a:tr>
              <a:tr h="493427">
                <a:tc>
                  <a:txBody>
                    <a:bodyPr/>
                    <a:lstStyle/>
                    <a:p>
                      <a:r>
                        <a:rPr lang="es-ES" b="1"/>
                        <a:t>Decision Tree</a:t>
                      </a:r>
                      <a:endParaRPr lang="es-E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b="1"/>
                        <a:t>0.889</a:t>
                      </a:r>
                      <a:endParaRPr lang="es-E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b="1"/>
                        <a:t>0.833</a:t>
                      </a:r>
                      <a:endParaRPr lang="es-E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b="1"/>
                        <a:t>1st</a:t>
                      </a:r>
                      <a:endParaRPr lang="es-E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857503"/>
                  </a:ext>
                </a:extLst>
              </a:tr>
              <a:tr h="493427">
                <a:tc>
                  <a:txBody>
                    <a:bodyPr/>
                    <a:lstStyle/>
                    <a:p>
                      <a:r>
                        <a:rPr lang="es-ES"/>
                        <a:t>K-Nearest Neighbors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0.848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0.833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2nd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1028879"/>
                  </a:ext>
                </a:extLst>
              </a:tr>
              <a:tr h="493427">
                <a:tc>
                  <a:txBody>
                    <a:bodyPr/>
                    <a:lstStyle/>
                    <a:p>
                      <a:r>
                        <a:rPr lang="es-ES"/>
                        <a:t>Support Vector Machine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0.848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0.833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3rd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4796968"/>
                  </a:ext>
                </a:extLst>
              </a:tr>
              <a:tr h="493427">
                <a:tc>
                  <a:txBody>
                    <a:bodyPr/>
                    <a:lstStyle/>
                    <a:p>
                      <a:r>
                        <a:rPr lang="es-ES"/>
                        <a:t>Logistic Regression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0.846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0.833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4th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7211541"/>
                  </a:ext>
                </a:extLst>
              </a:tr>
            </a:tbl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63B38D7E-0EEC-76F6-B967-3718C6C55F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062373"/>
            <a:ext cx="184731" cy="507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9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9176635" cy="3780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600" b="1" dirty="0"/>
              <a:t>Best Model: Decision Tree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Highest cross-validation score:</a:t>
            </a:r>
            <a:r>
              <a:rPr lang="en-US" sz="1600" dirty="0"/>
              <a:t> 0.889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Test accuracy:</a:t>
            </a:r>
            <a:r>
              <a:rPr lang="en-US" sz="1600" dirty="0"/>
              <a:t> 83.3%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Confusion Matrix:</a:t>
            </a:r>
            <a:r>
              <a:rPr lang="en-US" sz="1600" dirty="0"/>
              <a:t> Perfect precision for successful landings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Key advantage:</a:t>
            </a:r>
            <a:r>
              <a:rPr lang="en-US" sz="1600" dirty="0"/>
              <a:t> Interpretable decision rules for business insights</a:t>
            </a:r>
          </a:p>
          <a:p>
            <a:pPr>
              <a:buNone/>
            </a:pPr>
            <a:r>
              <a:rPr lang="en-US" sz="1600" b="1" dirty="0"/>
              <a:t>Model Insights</a:t>
            </a:r>
          </a:p>
          <a:p>
            <a:r>
              <a:rPr lang="en-US" sz="1600" dirty="0"/>
              <a:t>All models achieved identical test accuracy (83.3%), but Decision Tree's superior cross-validation performance indicates better generalization capability and reduced overfitting risk.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DD8A6DB-0C1C-0401-0A0B-F480F5CDF6F5}"/>
              </a:ext>
            </a:extLst>
          </p:cNvPr>
          <p:cNvSpPr txBox="1"/>
          <p:nvPr/>
        </p:nvSpPr>
        <p:spPr>
          <a:xfrm>
            <a:off x="781048" y="1602255"/>
            <a:ext cx="10629904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600" b="1" dirty="0"/>
              <a:t>Summary of Methodologies</a:t>
            </a:r>
          </a:p>
          <a:p>
            <a:pPr>
              <a:buNone/>
            </a:pPr>
            <a:r>
              <a:rPr lang="en-US" sz="1600" dirty="0"/>
              <a:t>This capstone project utilized a comprehensive data science approach to predict SpaceX Falcon 9 first stage landing success, including: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Data Collection:</a:t>
            </a:r>
            <a:r>
              <a:rPr lang="en-US" sz="1600" dirty="0"/>
              <a:t> SpaceX API calls and web scraping from Wikipedia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Data Processing:</a:t>
            </a:r>
            <a:r>
              <a:rPr lang="en-US" sz="1600" dirty="0"/>
              <a:t> Comprehensive data wrangling and feature engineering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Exploratory Analysis:</a:t>
            </a:r>
            <a:r>
              <a:rPr lang="en-US" sz="1600" dirty="0"/>
              <a:t> Statistical analysis using SQL and Python visualization libraries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Interactive Analytics:</a:t>
            </a:r>
            <a:r>
              <a:rPr lang="en-US" sz="1600" dirty="0"/>
              <a:t> Folium maps and </a:t>
            </a:r>
            <a:r>
              <a:rPr lang="en-US" sz="1600" dirty="0" err="1"/>
              <a:t>Plotly</a:t>
            </a:r>
            <a:r>
              <a:rPr lang="en-US" sz="1600" dirty="0"/>
              <a:t> Dash dashboards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Machine Learning:</a:t>
            </a:r>
            <a:r>
              <a:rPr lang="en-US" sz="1600" dirty="0"/>
              <a:t> Classification models including Logistic Regression, SVM, Decision Tree, and KNN</a:t>
            </a:r>
          </a:p>
          <a:p>
            <a:endParaRPr lang="en-US" sz="1600" dirty="0"/>
          </a:p>
          <a:p>
            <a:pPr>
              <a:buNone/>
            </a:pPr>
            <a:r>
              <a:rPr lang="en-US" sz="1600" b="1" dirty="0"/>
              <a:t>Summary of All Results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Successfully collected and processed 90+ launch records with 17+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Decision Tree model achieved the highest accuracy with </a:t>
            </a:r>
            <a:r>
              <a:rPr lang="en-US" sz="1600" dirty="0" err="1"/>
              <a:t>GridSearchCV</a:t>
            </a:r>
            <a:r>
              <a:rPr lang="en-US" sz="1600" dirty="0"/>
              <a:t> score of 0.889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Interactive visualizations revealed key insights about launch success patterns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ES-L1, SSO, and GEO orbits showed 100% success rates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Launch success rates improved significantly from 2013 onwards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Key Finding:</a:t>
            </a:r>
            <a:r>
              <a:rPr lang="en-US" sz="1600" dirty="0"/>
              <a:t> Decision Tree is the optimal model for predicting Falcon 9 landing success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8EF6C8F-B57B-9319-D797-9C3BBD48A95D}"/>
              </a:ext>
            </a:extLst>
          </p:cNvPr>
          <p:cNvSpPr txBox="1"/>
          <p:nvPr/>
        </p:nvSpPr>
        <p:spPr>
          <a:xfrm>
            <a:off x="878868" y="1474619"/>
            <a:ext cx="1062990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Project Background and Context</a:t>
            </a:r>
          </a:p>
          <a:p>
            <a:pPr>
              <a:buNone/>
            </a:pPr>
            <a:r>
              <a:rPr lang="en-US" sz="2400" dirty="0"/>
              <a:t>SpaceX has revolutionized space transportation by developing reusable rocket technology. The Falcon 9 rocket costs $62 million per launch compared to competitors charging upward of $165 million. This cost advantage comes primarily from SpaceX's ability to reuse the first stage booster.</a:t>
            </a:r>
          </a:p>
          <a:p>
            <a:pPr>
              <a:buNone/>
            </a:pPr>
            <a:r>
              <a:rPr lang="en-US" sz="2400" b="1" dirty="0"/>
              <a:t>Problems We Want to Find Answers</a:t>
            </a:r>
          </a:p>
          <a:p>
            <a:pPr>
              <a:buNone/>
            </a:pPr>
            <a:r>
              <a:rPr lang="en-US" sz="2400" b="1" dirty="0"/>
              <a:t>Primary Question:</a:t>
            </a:r>
            <a:r>
              <a:rPr lang="en-US" sz="2400" dirty="0"/>
              <a:t> For a given set of features about a Falcon 9 rocket launch (payload mass, orbit type, launch site, etc.), will the first stage land successfully?</a:t>
            </a:r>
          </a:p>
          <a:p>
            <a:pPr>
              <a:buNone/>
            </a:pPr>
            <a:r>
              <a:rPr lang="en-US" sz="2400" b="1" dirty="0"/>
              <a:t>Business Impact:</a:t>
            </a:r>
            <a:r>
              <a:rPr lang="en-US" sz="2400" dirty="0"/>
              <a:t> This prediction capability enables competitive companies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Make informed bidding decisions against SpaceX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Estimate launch costs more accurately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Understand factors affecting landing success rates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7E85B6-A1F0-7CDA-4171-48CCCA2EDE38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769937" y="1446748"/>
            <a:ext cx="10515673" cy="5109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SpaceX API:</a:t>
            </a:r>
            <a:endParaRPr kumimoji="0" lang="es-ES" altLang="es-E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Endpoint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https://api.spacexdata.com/v4/rockets/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ES" altLang="es-E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Filtered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include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only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Falcon 9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launches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Handled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missing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values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by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replacing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column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means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Final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90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rows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× 17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columns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Web </a:t>
            </a: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Scraping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endParaRPr kumimoji="0" lang="es-ES" altLang="es-E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Source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Wikipedia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List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Falcon 9 and Falcon Heavy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launches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Extracted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comprehensive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launch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Resulted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121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rows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× 11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columns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Combined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processed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analysis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Processing Pipeline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</a:t>
            </a: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Wrangling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Cleaned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missing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values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standardized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formats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Engineering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One-hot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encoding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categorical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variables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Target </a:t>
            </a: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Creation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Binary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classification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(0=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failure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1=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Final </a:t>
            </a: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90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instances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× 83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Analytical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Approach</a:t>
            </a:r>
            <a:endParaRPr kumimoji="0" lang="es-ES" altLang="es-E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EDA </a:t>
            </a: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Visualization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Matplotlib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Seaborn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pattern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discovery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EDA </a:t>
            </a: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SQL: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queries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statistical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insights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</a:t>
            </a: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Analytics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Folium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maps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Plotly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Dash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dashboards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Predictive </a:t>
            </a:r>
            <a:r>
              <a:rPr kumimoji="0" lang="es-ES" altLang="es-E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Modeling</a:t>
            </a:r>
            <a:r>
              <a:rPr kumimoji="0" lang="es-ES" altLang="es-E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Scikit-learn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classification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algorithms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with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hyperparameter</a:t>
            </a:r>
            <a:r>
              <a:rPr kumimoji="0" lang="es-ES" altLang="es-E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tuning</a:t>
            </a:r>
            <a:endParaRPr kumimoji="0" lang="es-ES" altLang="es-E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2" name="Picture 7">
            <a:extLst>
              <a:ext uri="{FF2B5EF4-FFF2-40B4-BE49-F238E27FC236}">
                <a16:creationId xmlns:a16="http://schemas.microsoft.com/office/drawing/2014/main" id="{E0315F19-4BC9-D3A5-8620-EDAB4BF11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60" y="1674565"/>
            <a:ext cx="11054080" cy="325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D24E56B8-3C93-EFC8-306D-8440BCB59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00" y="1600447"/>
            <a:ext cx="11409680" cy="241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purl.org/dc/elements/1.1/"/>
    <ds:schemaRef ds:uri="http://purl.org/dc/terms/"/>
    <ds:schemaRef ds:uri="f80a141d-92ca-4d3d-9308-f7e7b1d44ce8"/>
    <ds:schemaRef ds:uri="http://schemas.microsoft.com/office/infopath/2007/PartnerControls"/>
    <ds:schemaRef ds:uri="155be751-a274-42e8-93fb-f39d3b9bccc8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</TotalTime>
  <Words>2035</Words>
  <Application>Microsoft Office PowerPoint</Application>
  <PresentationFormat>Panorámica</PresentationFormat>
  <Paragraphs>320</Paragraphs>
  <Slides>47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3" baseType="lpstr">
      <vt:lpstr>Arial Unicode MS</vt:lpstr>
      <vt:lpstr>Abadi</vt:lpstr>
      <vt:lpstr>Arial</vt:lpstr>
      <vt:lpstr>Calibri</vt:lpstr>
      <vt:lpstr>IBM Plex Mono SemiBold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Diego Gerwig Lopez</cp:lastModifiedBy>
  <cp:revision>198</cp:revision>
  <dcterms:created xsi:type="dcterms:W3CDTF">2021-04-29T18:58:34Z</dcterms:created>
  <dcterms:modified xsi:type="dcterms:W3CDTF">2025-05-27T15:04:31Z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